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0" r:id="rId3"/>
    <p:sldId id="258" r:id="rId4"/>
    <p:sldId id="261" r:id="rId5"/>
    <p:sldId id="262" r:id="rId6"/>
    <p:sldId id="259" r:id="rId7"/>
    <p:sldId id="263" r:id="rId8"/>
    <p:sldId id="264" r:id="rId9"/>
    <p:sldId id="269" r:id="rId10"/>
    <p:sldId id="266" r:id="rId11"/>
    <p:sldId id="267" r:id="rId12"/>
    <p:sldId id="268" r:id="rId13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E16CBF-ACDF-4EB1-BCD5-FF6DCF956412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112E516-68BC-43EF-9A1A-E8248E90FE7B}" type="datetime1">
              <a:rPr lang="da-DK" smtClean="0"/>
              <a:t>14-11-2022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"/>
              <a:t>Klik for at redigere i master</a:t>
            </a:r>
            <a:endParaRPr lang="en-US"/>
          </a:p>
          <a:p>
            <a:pPr lvl="1" rtl="0"/>
            <a:r>
              <a:rPr lang="da"/>
              <a:t>Andet niveau</a:t>
            </a:r>
          </a:p>
          <a:p>
            <a:pPr lvl="2" rtl="0"/>
            <a:r>
              <a:rPr lang="da"/>
              <a:t>Tredje niveau</a:t>
            </a:r>
          </a:p>
          <a:p>
            <a:pPr lvl="3" rtl="0"/>
            <a:r>
              <a:rPr lang="da"/>
              <a:t>Fjerde niveau</a:t>
            </a:r>
          </a:p>
          <a:p>
            <a:pPr lvl="4" rtl="0"/>
            <a:r>
              <a:rPr lang="da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" dirty="0"/>
              <a:t>Klik for at redigere titeltypografier i master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a-DK"/>
              <a:t>Klik for at redigere undertiteltypografien i masteren</a:t>
            </a:r>
            <a:endParaRPr lang="en-US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CB1FEF-32F1-449C-919B-93DD0E128927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A3CC3-97C0-449B-A4B4-9B5DDB4433D0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da" dirty="0"/>
              <a:t>Klik for at redigere titeltypografier i master</a:t>
            </a:r>
            <a:endParaRPr lang="en-US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FE42F0-C070-41CC-9E45-72196FA67A89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238572-7EE9-45CE-9E2D-BC2A8550F858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tion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" dirty="0"/>
              <a:t>Klik for at redigere titeltypografier i 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F560E-444A-4DBA-9266-99C0F3FFC86A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41DCA1-CA2E-4126-90CA-49AE03CBE926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EDA7B2-C62B-46F5-A888-93DC3D7F78C7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" dirty="0"/>
              <a:t>Klik for at redigere titeltypografi i master</a:t>
            </a:r>
            <a:endParaRPr lang="en-US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E24A42-2B7D-4CFC-BEEA-D58393595EA4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FF490-B494-4DD7-9DBD-D9A32D2A28E6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25DC422-80AC-48EE-B7C8-900026DE98F4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dsholder til billed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C837EAC-D305-48A9-8FFF-E348ACD952AD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"/>
              <a:t>Klik for at redigere titeltypografier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a"/>
              <a:t>Klik for at redigere i master</a:t>
            </a:r>
          </a:p>
          <a:p>
            <a:pPr lvl="1" rtl="0"/>
            <a:r>
              <a:rPr lang="da"/>
              <a:t>Andet niveau</a:t>
            </a:r>
          </a:p>
          <a:p>
            <a:pPr lvl="2" rtl="0"/>
            <a:r>
              <a:rPr lang="da"/>
              <a:t>Tredje niveau</a:t>
            </a:r>
          </a:p>
          <a:p>
            <a:pPr lvl="3" rtl="0"/>
            <a:r>
              <a:rPr lang="da"/>
              <a:t>Fjerde niveau</a:t>
            </a:r>
          </a:p>
          <a:p>
            <a:pPr lvl="4" rtl="0"/>
            <a:r>
              <a:rPr lang="da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208C2DA1-4574-4ECE-BC00-D7A29010F5BE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risme82.net/udstillin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YnmoAhP0c&amp;ab_channel=pal2tech" TargetMode="External"/><Relationship Id="rId2" Type="http://schemas.openxmlformats.org/officeDocument/2006/relationships/hyperlink" Target="https://www.youtube.com/watch?v=G7wosRX0eWw&amp;ab_channel=PanasonicU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-Vsz4tFiYQ&amp;ab_channel=mysterymanphoto" TargetMode="External"/><Relationship Id="rId5" Type="http://schemas.openxmlformats.org/officeDocument/2006/relationships/hyperlink" Target="https://www.youtube.com/watch?v=p2wevczaZPc&amp;ab_channel=DSLRTRAINING" TargetMode="External"/><Relationship Id="rId4" Type="http://schemas.openxmlformats.org/officeDocument/2006/relationships/hyperlink" Target="https://www.youtube.com/watch?v=Rr5KfL-Obh4&amp;ab_channel=ArronPrescot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ktangel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4511612"/>
            <a:ext cx="6614699" cy="1426636"/>
          </a:xfrm>
        </p:spPr>
        <p:txBody>
          <a:bodyPr rtlCol="0">
            <a:normAutofit/>
          </a:bodyPr>
          <a:lstStyle/>
          <a:p>
            <a:pPr rtl="0"/>
            <a:r>
              <a:rPr lang="da" sz="8000" dirty="0"/>
              <a:t>Gå manuelt?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6285875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d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v/Claus</a:t>
            </a:r>
          </a:p>
        </p:txBody>
      </p:sp>
      <p:pic>
        <p:nvPicPr>
          <p:cNvPr id="5" name="Billede 4" descr="Et billede, der afbilder en bygning, nogle, der sidder ned, en bænk, side&#10;&#10;Automatisk genereret beskrivels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 descr="Et billede, der indeholder tekst, gear&#10;&#10;Automatisk genereret beskrivelse">
            <a:extLst>
              <a:ext uri="{FF2B5EF4-FFF2-40B4-BE49-F238E27FC236}">
                <a16:creationId xmlns:a16="http://schemas.microsoft.com/office/drawing/2014/main" id="{BC2E5577-AD6E-B74E-8927-1D8107AB1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16" y="393849"/>
            <a:ext cx="5446000" cy="38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5CF47-0F90-24FD-1641-0B3322AA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Lektie.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D3AF2EC-DA00-9006-2E45-0CF10432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Prøv at tage 3 motiver, som du finder med kameraet og tag de samme med din mobil telefon.</a:t>
            </a:r>
          </a:p>
          <a:p>
            <a:r>
              <a:rPr lang="da-DK" dirty="0"/>
              <a:t>Rediger dit kamera </a:t>
            </a:r>
            <a:r>
              <a:rPr lang="da-DK" dirty="0" err="1"/>
              <a:t>raw</a:t>
            </a:r>
            <a:r>
              <a:rPr lang="da-DK" dirty="0"/>
              <a:t> foto og gem det, som du ønsker det skal være.</a:t>
            </a:r>
          </a:p>
          <a:p>
            <a:r>
              <a:rPr lang="da-DK" dirty="0"/>
              <a:t>Kameraet skal til denne lektie stå på enten P,S,A eller M, eller dertil svarende. Dvs. ingen </a:t>
            </a:r>
            <a:r>
              <a:rPr lang="da-DK"/>
              <a:t>filterfunktion eller auto.</a:t>
            </a:r>
            <a:endParaRPr lang="da-DK" dirty="0"/>
          </a:p>
          <a:p>
            <a:r>
              <a:rPr lang="da-DK" dirty="0"/>
              <a:t>Tag samme 3 motiver som ovenfor, men hvor kravet er, at du vælger det filter i dit digital kamera, som du mest finder passer til motivet. Kravet er, at du bruger et filter i kameraet.</a:t>
            </a:r>
          </a:p>
          <a:p>
            <a:r>
              <a:rPr lang="da-DK" dirty="0"/>
              <a:t>Du tager billedet på auto og jpg. Til denne opgave ingen RAW. (dog, kan dit digitale kamera ikke dette, så skal du i stedet udelukkende behandle </a:t>
            </a:r>
            <a:r>
              <a:rPr lang="da-DK" dirty="0" err="1"/>
              <a:t>raw</a:t>
            </a:r>
            <a:r>
              <a:rPr lang="da-DK" dirty="0"/>
              <a:t> file med et filter i dit billedbehandlingssystem, igen det filter, som du mest finder passer til motivet, og danne en jpg.)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76E5CD-F94A-A78D-DAB0-82C606AB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5DC422-80AC-48EE-B7C8-900026DE98F4}" type="datetime1">
              <a:rPr lang="da-DK" smtClean="0"/>
              <a:t>14-11-2022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8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54B6A-6E9B-5724-C4A1-C6A33D18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Lektie fortsat.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DB4B03-6791-DD60-05DF-574F4A97A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Upload dine 9 billeder i vores ny udstilling: </a:t>
            </a:r>
            <a:r>
              <a:rPr lang="da-DK" dirty="0">
                <a:hlinkClick r:id="rId2"/>
              </a:rPr>
              <a:t>https://prisme82.net/udstilling/</a:t>
            </a:r>
            <a:r>
              <a:rPr lang="da-DK" dirty="0"/>
              <a:t>     her: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C71F57-C6BA-796D-9AA4-5C0FCF57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238572-7EE9-45CE-9E2D-BC2A8550F858}" type="datetime1">
              <a:rPr lang="da-DK" smtClean="0"/>
              <a:t>14-11-2022</a:t>
            </a:fld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7BC97FA-7E11-43A7-D9C9-2FE889423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204" y="2542408"/>
            <a:ext cx="9448800" cy="31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A2E25F-F1AE-1BDE-0A61-2817616F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238572-7EE9-45CE-9E2D-BC2A8550F858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8518171-1862-DC61-9A96-9CAB06E5D5E2}"/>
              </a:ext>
            </a:extLst>
          </p:cNvPr>
          <p:cNvSpPr txBox="1"/>
          <p:nvPr/>
        </p:nvSpPr>
        <p:spPr>
          <a:xfrm>
            <a:off x="3022862" y="1291659"/>
            <a:ext cx="614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Så ser vi på de uploadede billeder i januar eller februar og har en kort snak om hvad vi fik ud af det.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D056670-8EC1-B000-9362-89564FED2D05}"/>
              </a:ext>
            </a:extLst>
          </p:cNvPr>
          <p:cNvSpPr txBox="1"/>
          <p:nvPr/>
        </p:nvSpPr>
        <p:spPr>
          <a:xfrm>
            <a:off x="3802455" y="2897768"/>
            <a:ext cx="4327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1383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3DBFCF-0AAB-48C2-798C-682BCBD5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A7CC8C-0D9A-2D33-9417-022BAD49E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 Er det gamle råd om at tage kontrol og fotografere manuelt ubrugeligt i 2022?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 Skal jeg som fotograf selv vælge det udtryk mit billede skal have?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 Er det snyd, at bruge kameraets automatiske funktioner?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Er der en usagt grænse for, hvornår snyderiet starter?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 Hvem definerer billedernes look de næste årtier?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 Hvilke billeder kan ”almenheden” bedst li’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 Hvordan vil jeg være, som fotograf. Er det mig, jeg vil gøre tilfreds, eller er det almenheden?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 Bringer det fotografiet fremad, hvis vi alene skal koncentrere os om motivet, </a:t>
            </a:r>
            <a:br>
              <a:rPr lang="da-DK" dirty="0"/>
            </a:br>
            <a:r>
              <a:rPr lang="da-DK" dirty="0"/>
              <a:t>  og slet ikke tænke på teknikken?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4F12F9-FADF-8775-FC6E-44A1399F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238572-7EE9-45CE-9E2D-BC2A8550F858}" type="datetime1">
              <a:rPr lang="da-DK" smtClean="0"/>
              <a:t>14-11-2022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n-US" sz="4800" i="1" dirty="0">
                <a:solidFill>
                  <a:srgbClr val="FFFFFF"/>
                </a:solidFill>
              </a:rPr>
              <a:t>“You don’t take a photograph, you make it.”</a:t>
            </a:r>
            <a:endParaRPr lang="da" sz="4800" i="1" dirty="0">
              <a:solidFill>
                <a:srgbClr val="FFFFFF"/>
              </a:solidFill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 fontScale="55000" lnSpcReduction="20000"/>
          </a:bodyPr>
          <a:lstStyle/>
          <a:p>
            <a:pPr marL="342900" indent="-342900" rtl="0">
              <a:buFontTx/>
              <a:buChar char="-"/>
            </a:pPr>
            <a:r>
              <a:rPr lang="da" dirty="0">
                <a:solidFill>
                  <a:srgbClr val="FFFFFF"/>
                </a:solidFill>
              </a:rPr>
              <a:t>Ansel adams</a:t>
            </a:r>
          </a:p>
          <a:p>
            <a:pPr rtl="0"/>
            <a:r>
              <a:rPr lang="da-DK" dirty="0">
                <a:solidFill>
                  <a:srgbClr val="FFFFFF"/>
                </a:solidFill>
              </a:rPr>
              <a:t>M</a:t>
            </a:r>
            <a:r>
              <a:rPr lang="da" dirty="0">
                <a:solidFill>
                  <a:srgbClr val="FFFFFF"/>
                </a:solidFill>
              </a:rPr>
              <a:t>eget kendt fotograf landskabsfotograf, helt fra 20’erne.</a:t>
            </a:r>
          </a:p>
          <a:p>
            <a:pPr rtl="0"/>
            <a:r>
              <a:rPr lang="da" dirty="0">
                <a:solidFill>
                  <a:srgbClr val="FFFFFF"/>
                </a:solidFill>
              </a:rPr>
              <a:t>Kendt for zone-systemet og vigtigheden af, at have hele tonespektret med i billedet.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n-US" sz="4800" i="1" dirty="0">
                <a:solidFill>
                  <a:schemeClr val="bg1">
                    <a:lumMod val="65000"/>
                  </a:schemeClr>
                </a:solidFill>
              </a:rPr>
              <a:t>“A thing that you see in my pictures is that I was not afraid to fall in love with these people.”</a:t>
            </a:r>
            <a:endParaRPr lang="da" sz="4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 fontScale="85000" lnSpcReduction="20000"/>
          </a:bodyPr>
          <a:lstStyle/>
          <a:p>
            <a:pPr marL="342900" indent="-342900" rtl="0">
              <a:buFontTx/>
              <a:buChar char="-"/>
            </a:pPr>
            <a:r>
              <a:rPr lang="da-DK" dirty="0">
                <a:solidFill>
                  <a:schemeClr val="bg2">
                    <a:lumMod val="25000"/>
                  </a:schemeClr>
                </a:solidFill>
              </a:rPr>
              <a:t>Annie </a:t>
            </a:r>
            <a:r>
              <a:rPr lang="da-DK" dirty="0" err="1">
                <a:solidFill>
                  <a:schemeClr val="bg2">
                    <a:lumMod val="25000"/>
                  </a:schemeClr>
                </a:solidFill>
              </a:rPr>
              <a:t>Leibovitz</a:t>
            </a:r>
            <a:endParaRPr lang="da-DK" dirty="0">
              <a:solidFill>
                <a:schemeClr val="bg2">
                  <a:lumMod val="25000"/>
                </a:schemeClr>
              </a:solidFill>
            </a:endParaRPr>
          </a:p>
          <a:p>
            <a:pPr rtl="0"/>
            <a:r>
              <a:rPr lang="da-DK" dirty="0">
                <a:solidFill>
                  <a:schemeClr val="bg2">
                    <a:lumMod val="25000"/>
                  </a:schemeClr>
                </a:solidFill>
              </a:rPr>
              <a:t>Stor portræt fotograf fra San </a:t>
            </a:r>
            <a:r>
              <a:rPr lang="da-DK" dirty="0" err="1">
                <a:solidFill>
                  <a:schemeClr val="bg2">
                    <a:lumMod val="25000"/>
                  </a:schemeClr>
                </a:solidFill>
              </a:rPr>
              <a:t>francisco</a:t>
            </a:r>
            <a:r>
              <a:rPr lang="da-DK" dirty="0">
                <a:solidFill>
                  <a:schemeClr val="bg2">
                    <a:lumMod val="25000"/>
                  </a:schemeClr>
                </a:solidFill>
              </a:rPr>
              <a:t> i 80’erne og frem til nutiden.</a:t>
            </a:r>
            <a:endParaRPr lang="da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0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6FE0E90-8BDF-ADAF-2C2F-C3415E13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70" y="533399"/>
            <a:ext cx="11417994" cy="23391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C1D1D"/>
                </a:solidFill>
                <a:latin typeface="Montserrat" panose="00000500000000000000" pitchFamily="2" charset="0"/>
              </a:rPr>
              <a:t>“</a:t>
            </a:r>
            <a:r>
              <a:rPr lang="en-US" b="1" i="0" dirty="0">
                <a:solidFill>
                  <a:srgbClr val="1C1D1D"/>
                </a:solidFill>
                <a:effectLst/>
                <a:latin typeface="Montserrat" panose="00000500000000000000" pitchFamily="2" charset="0"/>
              </a:rPr>
              <a:t>Great photography is about depth of feeling, not depth of field.”</a:t>
            </a:r>
            <a:endParaRPr lang="da-DK" dirty="0">
              <a:solidFill>
                <a:srgbClr val="00B0F0"/>
              </a:solidFill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E72D302-09A0-76CD-E8DB-E4495370A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- Peter Adams   </a:t>
            </a:r>
            <a:br>
              <a:rPr lang="da-DK" dirty="0"/>
            </a:br>
            <a:r>
              <a:rPr lang="da-DK" dirty="0"/>
              <a:t>Stor fra midt firserne og op til nutiden.</a:t>
            </a:r>
          </a:p>
        </p:txBody>
      </p:sp>
    </p:spTree>
    <p:extLst>
      <p:ext uri="{BB962C8B-B14F-4D97-AF65-F5344CB8AC3E}">
        <p14:creationId xmlns:p14="http://schemas.microsoft.com/office/powerpoint/2010/main" val="404491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F5F0E5B-3399-AEC1-3127-B47E2417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Analog og mobil.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05B7F9-27BC-F63A-2CBC-B5378980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238572-7EE9-45CE-9E2D-BC2A8550F858}" type="datetime1">
              <a:rPr lang="da-DK" smtClean="0"/>
              <a:t>14-11-2022</a:t>
            </a:fld>
            <a:endParaRPr lang="en-US" dirty="0"/>
          </a:p>
        </p:txBody>
      </p:sp>
      <p:pic>
        <p:nvPicPr>
          <p:cNvPr id="9" name="Billede 8" descr="Et billede, der indeholder udendørs, bygning, hus, kirke&#10;&#10;Automatisk genereret beskrivelse">
            <a:extLst>
              <a:ext uri="{FF2B5EF4-FFF2-40B4-BE49-F238E27FC236}">
                <a16:creationId xmlns:a16="http://schemas.microsoft.com/office/drawing/2014/main" id="{5DB9458E-820A-0587-F8C3-F939BC73A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2419927"/>
            <a:ext cx="4740564" cy="3062404"/>
          </a:xfrm>
          <a:prstGeom prst="rect">
            <a:avLst/>
          </a:prstGeom>
        </p:spPr>
      </p:pic>
      <p:pic>
        <p:nvPicPr>
          <p:cNvPr id="11" name="Billede 10" descr="Et billede, der indeholder bygning, himmel, udendørs, hus&#10;&#10;Automatisk genereret beskrivelse">
            <a:extLst>
              <a:ext uri="{FF2B5EF4-FFF2-40B4-BE49-F238E27FC236}">
                <a16:creationId xmlns:a16="http://schemas.microsoft.com/office/drawing/2014/main" id="{DBD950A7-CAFE-45C7-2D71-01D8B3C3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01" y="2419926"/>
            <a:ext cx="4563939" cy="306240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7290E26-054F-2AF5-D07E-3091A16A3C9E}"/>
              </a:ext>
            </a:extLst>
          </p:cNvPr>
          <p:cNvSpPr txBox="1"/>
          <p:nvPr/>
        </p:nvSpPr>
        <p:spPr>
          <a:xfrm>
            <a:off x="1094560" y="2050594"/>
            <a:ext cx="4521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Valgt blænde, resten automatik, manuelt fokus, 5-10 sek.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064E2FB-0A2C-8561-2A3C-FD1663B8D1B7}"/>
              </a:ext>
            </a:extLst>
          </p:cNvPr>
          <p:cNvSpPr txBox="1"/>
          <p:nvPr/>
        </p:nvSpPr>
        <p:spPr>
          <a:xfrm>
            <a:off x="6465515" y="2050593"/>
            <a:ext cx="4018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Valgt at fange slottet på skærmen og trykke, 1 sek.</a:t>
            </a:r>
          </a:p>
        </p:txBody>
      </p:sp>
    </p:spTree>
    <p:extLst>
      <p:ext uri="{BB962C8B-B14F-4D97-AF65-F5344CB8AC3E}">
        <p14:creationId xmlns:p14="http://schemas.microsoft.com/office/powerpoint/2010/main" val="327731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7DA51-C8F1-631F-CF25-2B76BAA2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Analog, Sony RX10, Mobil.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0D8828-13D6-45A2-FBFA-99D198E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41DCA1-CA2E-4126-90CA-49AE03CBE926}" type="datetime1">
              <a:rPr lang="da-DK" smtClean="0"/>
              <a:t>14-11-2022</a:t>
            </a:fld>
            <a:endParaRPr lang="en-US" dirty="0"/>
          </a:p>
        </p:txBody>
      </p:sp>
      <p:pic>
        <p:nvPicPr>
          <p:cNvPr id="7" name="Billede 6" descr="Et billede, der indeholder bygning, hvid, gammel, udendørs&#10;&#10;Automatisk genereret beskrivelse">
            <a:extLst>
              <a:ext uri="{FF2B5EF4-FFF2-40B4-BE49-F238E27FC236}">
                <a16:creationId xmlns:a16="http://schemas.microsoft.com/office/drawing/2014/main" id="{25CD0DAA-CA48-8636-17F5-E8A458A46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2798619"/>
            <a:ext cx="3518070" cy="3537526"/>
          </a:xfrm>
          <a:prstGeom prst="rect">
            <a:avLst/>
          </a:prstGeom>
        </p:spPr>
      </p:pic>
      <p:pic>
        <p:nvPicPr>
          <p:cNvPr id="9" name="Billede 8" descr="Et billede, der indeholder bygning, udendørs, offentlig bygning, gammel&#10;&#10;Automatisk genereret beskrivelse">
            <a:extLst>
              <a:ext uri="{FF2B5EF4-FFF2-40B4-BE49-F238E27FC236}">
                <a16:creationId xmlns:a16="http://schemas.microsoft.com/office/drawing/2014/main" id="{90DC0D98-0CBA-1E26-CD68-C521FC814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4" y="2807416"/>
            <a:ext cx="3526965" cy="3528730"/>
          </a:xfrm>
          <a:prstGeom prst="rect">
            <a:avLst/>
          </a:prstGeom>
        </p:spPr>
      </p:pic>
      <p:pic>
        <p:nvPicPr>
          <p:cNvPr id="11" name="Billede 10" descr="Et billede, der indeholder himmel, udendørs, bygning, offentlig bygning&#10;&#10;Automatisk genereret beskrivelse">
            <a:extLst>
              <a:ext uri="{FF2B5EF4-FFF2-40B4-BE49-F238E27FC236}">
                <a16:creationId xmlns:a16="http://schemas.microsoft.com/office/drawing/2014/main" id="{D84B822D-3254-D319-5279-DB36B783C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97" y="2817681"/>
            <a:ext cx="3453373" cy="3518464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8DB7503-141E-0245-FF94-4BB00C7EE036}"/>
              </a:ext>
            </a:extLst>
          </p:cNvPr>
          <p:cNvSpPr txBox="1"/>
          <p:nvPr/>
        </p:nvSpPr>
        <p:spPr>
          <a:xfrm>
            <a:off x="496915" y="1871259"/>
            <a:ext cx="351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Manuelt målt lyset. Indstillet </a:t>
            </a:r>
            <a:r>
              <a:rPr lang="da-DK" sz="1600" dirty="0" err="1"/>
              <a:t>Flexaret</a:t>
            </a:r>
            <a:r>
              <a:rPr lang="da-DK" sz="1600" dirty="0"/>
              <a:t> med valg af blænde og </a:t>
            </a:r>
            <a:r>
              <a:rPr lang="da-DK" sz="1600" dirty="0" err="1"/>
              <a:t>lukkertid</a:t>
            </a:r>
            <a:r>
              <a:rPr lang="da-DK" sz="1600" dirty="0"/>
              <a:t>. Komponeret.  ½-1 minut.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841428F-441F-E649-3543-06B6551ABFA8}"/>
              </a:ext>
            </a:extLst>
          </p:cNvPr>
          <p:cNvSpPr txBox="1"/>
          <p:nvPr/>
        </p:nvSpPr>
        <p:spPr>
          <a:xfrm>
            <a:off x="4202552" y="1874981"/>
            <a:ext cx="351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Valgt blænde. Automatik vælger </a:t>
            </a:r>
            <a:r>
              <a:rPr lang="da-DK" sz="1600" dirty="0" err="1"/>
              <a:t>lukkertid</a:t>
            </a:r>
            <a:r>
              <a:rPr lang="da-DK" sz="1600" dirty="0"/>
              <a:t>. Valgt zoom. Komponeret. 5-10 sek.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D5FD481-2DFC-206F-3924-6C472A402071}"/>
              </a:ext>
            </a:extLst>
          </p:cNvPr>
          <p:cNvSpPr txBox="1"/>
          <p:nvPr/>
        </p:nvSpPr>
        <p:spPr>
          <a:xfrm>
            <a:off x="7961753" y="1911928"/>
            <a:ext cx="345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Fanget motivet på mobilskærmen og komponeret. 1-3 sek.</a:t>
            </a:r>
          </a:p>
        </p:txBody>
      </p:sp>
    </p:spTree>
    <p:extLst>
      <p:ext uri="{BB962C8B-B14F-4D97-AF65-F5344CB8AC3E}">
        <p14:creationId xmlns:p14="http://schemas.microsoft.com/office/powerpoint/2010/main" val="66042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90DE13-36A3-D990-E136-CE757493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642617"/>
          </a:xfrm>
        </p:spPr>
        <p:txBody>
          <a:bodyPr>
            <a:normAutofit/>
          </a:bodyPr>
          <a:lstStyle/>
          <a:p>
            <a:r>
              <a:rPr lang="da-DK" dirty="0"/>
              <a:t>Sådan en himmel kommer der aldrig på min </a:t>
            </a:r>
            <a:r>
              <a:rPr lang="da-DK" dirty="0" err="1"/>
              <a:t>raw</a:t>
            </a:r>
            <a:r>
              <a:rPr lang="da-DK" dirty="0"/>
              <a:t> file.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7EC7D72C-6522-3437-F988-121A73DE4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4193309"/>
            <a:ext cx="3517567" cy="1914246"/>
          </a:xfrm>
        </p:spPr>
        <p:txBody>
          <a:bodyPr/>
          <a:lstStyle/>
          <a:p>
            <a:r>
              <a:rPr lang="da-DK" dirty="0"/>
              <a:t>Taget med Samsung mobil.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255613-033F-6D8B-4532-9312D3A2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41DCA1-CA2E-4126-90CA-49AE03CBE926}" type="datetime1">
              <a:rPr lang="da-DK" smtClean="0"/>
              <a:t>14-11-2022</a:t>
            </a:fld>
            <a:endParaRPr lang="en-US" dirty="0"/>
          </a:p>
        </p:txBody>
      </p:sp>
      <p:pic>
        <p:nvPicPr>
          <p:cNvPr id="10" name="Billede 9" descr="Et billede, der indeholder udendørs, personer, gruppe, gammel">
            <a:extLst>
              <a:ext uri="{FF2B5EF4-FFF2-40B4-BE49-F238E27FC236}">
                <a16:creationId xmlns:a16="http://schemas.microsoft.com/office/drawing/2014/main" id="{04C363B6-D82C-F0CD-8B14-21FB09B63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52" y="1440872"/>
            <a:ext cx="7454772" cy="41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1C01E74-26E8-7D36-8952-79584C09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5DC422-80AC-48EE-B7C8-900026DE98F4}" type="datetime1">
              <a:rPr lang="da-DK" smtClean="0"/>
              <a:t>14-11-2022</a:t>
            </a:fld>
            <a:endParaRPr lang="en-US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1032DB3-29F0-51F0-975E-56E4E5073F12}"/>
              </a:ext>
            </a:extLst>
          </p:cNvPr>
          <p:cNvSpPr txBox="1"/>
          <p:nvPr/>
        </p:nvSpPr>
        <p:spPr>
          <a:xfrm>
            <a:off x="3577871" y="2050386"/>
            <a:ext cx="36424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4000" dirty="0"/>
          </a:p>
          <a:p>
            <a:r>
              <a:rPr lang="da-DK" dirty="0" err="1"/>
              <a:t>Youtube</a:t>
            </a:r>
            <a:r>
              <a:rPr lang="da-DK" dirty="0"/>
              <a:t> Panasonic </a:t>
            </a:r>
            <a:r>
              <a:rPr lang="da-DK" dirty="0">
                <a:hlinkClick r:id="rId2"/>
              </a:rPr>
              <a:t>filters</a:t>
            </a:r>
            <a:r>
              <a:rPr lang="da-DK" dirty="0"/>
              <a:t> in camera</a:t>
            </a:r>
          </a:p>
          <a:p>
            <a:r>
              <a:rPr lang="da-DK" dirty="0" err="1"/>
              <a:t>Youtube</a:t>
            </a:r>
            <a:r>
              <a:rPr lang="da-DK" dirty="0"/>
              <a:t> Fujifilm </a:t>
            </a:r>
            <a:r>
              <a:rPr lang="da-DK" dirty="0">
                <a:hlinkClick r:id="rId3"/>
              </a:rPr>
              <a:t>filters</a:t>
            </a:r>
            <a:r>
              <a:rPr lang="da-DK" dirty="0"/>
              <a:t> in camera</a:t>
            </a:r>
          </a:p>
          <a:p>
            <a:r>
              <a:rPr lang="da-DK" dirty="0" err="1"/>
              <a:t>Youtube</a:t>
            </a:r>
            <a:r>
              <a:rPr lang="da-DK" dirty="0"/>
              <a:t> Sony </a:t>
            </a:r>
            <a:r>
              <a:rPr lang="da-DK" dirty="0" err="1">
                <a:hlinkClick r:id="rId4"/>
              </a:rPr>
              <a:t>aps</a:t>
            </a:r>
            <a:r>
              <a:rPr lang="da-DK" dirty="0"/>
              <a:t> in camera</a:t>
            </a:r>
          </a:p>
          <a:p>
            <a:r>
              <a:rPr lang="da-DK" dirty="0" err="1"/>
              <a:t>Youtube</a:t>
            </a:r>
            <a:r>
              <a:rPr lang="da-DK" dirty="0"/>
              <a:t> Canon </a:t>
            </a:r>
            <a:r>
              <a:rPr lang="da-DK" dirty="0">
                <a:hlinkClick r:id="rId5"/>
              </a:rPr>
              <a:t>filters</a:t>
            </a:r>
            <a:r>
              <a:rPr lang="da-DK" dirty="0"/>
              <a:t> in camera</a:t>
            </a:r>
          </a:p>
          <a:p>
            <a:r>
              <a:rPr lang="da-DK" dirty="0" err="1"/>
              <a:t>Youtube</a:t>
            </a:r>
            <a:r>
              <a:rPr lang="da-DK" dirty="0"/>
              <a:t> Nikon </a:t>
            </a:r>
            <a:r>
              <a:rPr lang="da-DK" dirty="0">
                <a:hlinkClick r:id="rId6"/>
              </a:rPr>
              <a:t>filters</a:t>
            </a:r>
            <a:r>
              <a:rPr lang="da-DK" dirty="0"/>
              <a:t> in camera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A86ACB-DE5B-5CF2-5F79-009667951943}"/>
              </a:ext>
            </a:extLst>
          </p:cNvPr>
          <p:cNvSpPr/>
          <p:nvPr/>
        </p:nvSpPr>
        <p:spPr>
          <a:xfrm>
            <a:off x="3488683" y="1854528"/>
            <a:ext cx="493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 camera filters</a:t>
            </a:r>
          </a:p>
        </p:txBody>
      </p:sp>
    </p:spTree>
    <p:extLst>
      <p:ext uri="{BB962C8B-B14F-4D97-AF65-F5344CB8AC3E}">
        <p14:creationId xmlns:p14="http://schemas.microsoft.com/office/powerpoint/2010/main" val="289594854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10_TF56160789" id="{B6A213D5-8F25-47DF-9BB8-B89F43EC7C9C}" vid="{0E30A862-46F3-4BE3-86CB-A48A4F01FEC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{4581687B-37FD-4812-84BE-D0854D656E75}tf56160789_win32</Template>
  <TotalTime>1918</TotalTime>
  <Words>571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Franklin Gothic Book</vt:lpstr>
      <vt:lpstr>Montserrat</vt:lpstr>
      <vt:lpstr>1_RetrospectVTI</vt:lpstr>
      <vt:lpstr>Gå manuelt?</vt:lpstr>
      <vt:lpstr>Diskussion</vt:lpstr>
      <vt:lpstr>“You don’t take a photograph, you make it.”</vt:lpstr>
      <vt:lpstr>“A thing that you see in my pictures is that I was not afraid to fall in love with these people.”</vt:lpstr>
      <vt:lpstr>“Great photography is about depth of feeling, not depth of field.”</vt:lpstr>
      <vt:lpstr>Analog og mobil.</vt:lpstr>
      <vt:lpstr>Analog, Sony RX10, Mobil.</vt:lpstr>
      <vt:lpstr>Sådan en himmel kommer der aldrig på min raw file.</vt:lpstr>
      <vt:lpstr>PowerPoint-præsentation</vt:lpstr>
      <vt:lpstr>Lektie.</vt:lpstr>
      <vt:lpstr>Lektie fortsat.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Gå manuelt?</dc:title>
  <dc:creator>Claus Strøm Madsen</dc:creator>
  <cp:lastModifiedBy>Claus Strøm Madsen</cp:lastModifiedBy>
  <cp:revision>3</cp:revision>
  <dcterms:created xsi:type="dcterms:W3CDTF">2022-11-06T14:36:33Z</dcterms:created>
  <dcterms:modified xsi:type="dcterms:W3CDTF">2022-11-14T21:10:37Z</dcterms:modified>
</cp:coreProperties>
</file>